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zh-HK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8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1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95" d="100"/>
          <a:sy n="95" d="100"/>
        </p:scale>
        <p:origin x="2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1237198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2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0038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08634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5"/>
            <a:ext cx="2305421" cy="64064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5"/>
            <a:ext cx="6782619" cy="64064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60363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2738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6"/>
            <a:ext cx="9221689" cy="1653677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6317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5"/>
            <a:ext cx="4544021" cy="4796544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5"/>
            <a:ext cx="4544021" cy="4796544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77775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402485"/>
            <a:ext cx="9221689" cy="14611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1853172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2761382"/>
            <a:ext cx="4523137" cy="4061576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1853172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2761382"/>
            <a:ext cx="4545413" cy="4061576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26957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19579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41288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7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2" y="1088457"/>
            <a:ext cx="5412730" cy="5372268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4"/>
            <a:ext cx="3448388" cy="4201569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20031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7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2" y="1088457"/>
            <a:ext cx="5412730" cy="5372268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4"/>
            <a:ext cx="3448388" cy="4201569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97872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5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1"/>
            <a:ext cx="2405658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853D-2E4C-CD41-8C73-0435E6F9C207}" type="datetimeFigureOut">
              <a:rPr kumimoji="1" lang="zh-HK" altLang="en-US" smtClean="0"/>
              <a:t>15/07/23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7006701"/>
            <a:ext cx="3608487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1"/>
            <a:ext cx="2405658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751D0-1A3F-1D4B-8C74-3357580B7A28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35511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>
            <a:extLst>
              <a:ext uri="{FF2B5EF4-FFF2-40B4-BE49-F238E27FC236}">
                <a16:creationId xmlns:a16="http://schemas.microsoft.com/office/drawing/2014/main" id="{CCA7B00E-3E87-5B47-AA6F-8EF01050D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906" y="1697037"/>
            <a:ext cx="8128000" cy="4165600"/>
          </a:xfrm>
          <a:prstGeom prst="rect">
            <a:avLst/>
          </a:prstGeom>
        </p:spPr>
      </p:pic>
      <p:sp>
        <p:nvSpPr>
          <p:cNvPr id="41" name="圓角矩形 40">
            <a:extLst>
              <a:ext uri="{FF2B5EF4-FFF2-40B4-BE49-F238E27FC236}">
                <a16:creationId xmlns:a16="http://schemas.microsoft.com/office/drawing/2014/main" id="{44003D1E-5B88-E34D-9347-4DBE730A5814}"/>
              </a:ext>
            </a:extLst>
          </p:cNvPr>
          <p:cNvSpPr/>
          <p:nvPr/>
        </p:nvSpPr>
        <p:spPr>
          <a:xfrm>
            <a:off x="1438835" y="6228082"/>
            <a:ext cx="7812741" cy="759297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4A47094-EDB9-B54A-8496-E98A9D3C0F58}"/>
              </a:ext>
            </a:extLst>
          </p:cNvPr>
          <p:cNvSpPr txBox="1"/>
          <p:nvPr/>
        </p:nvSpPr>
        <p:spPr>
          <a:xfrm>
            <a:off x="1577262" y="6604600"/>
            <a:ext cx="767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dirty="0"/>
              <a:t>*</a:t>
            </a:r>
            <a:r>
              <a:rPr kumimoji="1" lang="en-US" altLang="zh-HK" dirty="0"/>
              <a:t> </a:t>
            </a:r>
            <a:r>
              <a:rPr kumimoji="1" lang="zh-HK" altLang="en-US" dirty="0"/>
              <a:t>建議於編輯後，以實際尺寸 </a:t>
            </a:r>
            <a:r>
              <a:rPr kumimoji="1" lang="en-US" altLang="zh-HK" dirty="0"/>
              <a:t>1:1</a:t>
            </a:r>
            <a:r>
              <a:rPr kumimoji="1" lang="zh-HK" altLang="en-US" dirty="0"/>
              <a:t> 進單面打印，並沿線剪下卡牌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2B3D221-F664-1946-91B1-A0D82F76A4C0}"/>
              </a:ext>
            </a:extLst>
          </p:cNvPr>
          <p:cNvSpPr txBox="1"/>
          <p:nvPr/>
        </p:nvSpPr>
        <p:spPr>
          <a:xfrm>
            <a:off x="2776143" y="3633643"/>
            <a:ext cx="11662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1300" dirty="0"/>
              <a:t>自設題目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7C233C2-7D40-BA48-9668-78FE999A779E}"/>
              </a:ext>
            </a:extLst>
          </p:cNvPr>
          <p:cNvSpPr txBox="1"/>
          <p:nvPr/>
        </p:nvSpPr>
        <p:spPr>
          <a:xfrm>
            <a:off x="3111423" y="20624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CB845AF-E3B2-2B4F-B858-44C1E412900D}"/>
              </a:ext>
            </a:extLst>
          </p:cNvPr>
          <p:cNvSpPr txBox="1"/>
          <p:nvPr/>
        </p:nvSpPr>
        <p:spPr>
          <a:xfrm>
            <a:off x="2156383" y="237744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3077B3C-47A2-BC4C-9A17-A9314CAEE259}"/>
              </a:ext>
            </a:extLst>
          </p:cNvPr>
          <p:cNvSpPr txBox="1"/>
          <p:nvPr/>
        </p:nvSpPr>
        <p:spPr>
          <a:xfrm>
            <a:off x="1577263" y="31800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5F4176B-6C2E-C34B-A9B2-B6EE3296AA03}"/>
              </a:ext>
            </a:extLst>
          </p:cNvPr>
          <p:cNvSpPr txBox="1"/>
          <p:nvPr/>
        </p:nvSpPr>
        <p:spPr>
          <a:xfrm>
            <a:off x="1577263" y="418592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44842675-305A-DE47-90B2-05643D4B0CF7}"/>
              </a:ext>
            </a:extLst>
          </p:cNvPr>
          <p:cNvSpPr txBox="1"/>
          <p:nvPr/>
        </p:nvSpPr>
        <p:spPr>
          <a:xfrm>
            <a:off x="2156383" y="497840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97A820C-FA2B-F643-A44C-E331EB871592}"/>
              </a:ext>
            </a:extLst>
          </p:cNvPr>
          <p:cNvSpPr txBox="1"/>
          <p:nvPr/>
        </p:nvSpPr>
        <p:spPr>
          <a:xfrm>
            <a:off x="3111423" y="528320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055E224-7136-974B-9D98-FAE36C21F2A8}"/>
              </a:ext>
            </a:extLst>
          </p:cNvPr>
          <p:cNvSpPr txBox="1"/>
          <p:nvPr/>
        </p:nvSpPr>
        <p:spPr>
          <a:xfrm>
            <a:off x="4066463" y="498856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6217511-29D6-6E40-973A-1CC8AD1BB6D9}"/>
              </a:ext>
            </a:extLst>
          </p:cNvPr>
          <p:cNvSpPr txBox="1"/>
          <p:nvPr/>
        </p:nvSpPr>
        <p:spPr>
          <a:xfrm>
            <a:off x="4655743" y="417576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5942F25B-5262-B146-97D9-9832528AF5C0}"/>
              </a:ext>
            </a:extLst>
          </p:cNvPr>
          <p:cNvSpPr txBox="1"/>
          <p:nvPr/>
        </p:nvSpPr>
        <p:spPr>
          <a:xfrm>
            <a:off x="4655743" y="31800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F932D636-BCD9-AD47-8A13-EA402FAA7F57}"/>
              </a:ext>
            </a:extLst>
          </p:cNvPr>
          <p:cNvSpPr txBox="1"/>
          <p:nvPr/>
        </p:nvSpPr>
        <p:spPr>
          <a:xfrm>
            <a:off x="4076623" y="23672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ECD91B1-2B94-FD42-AC7D-8865C561E939}"/>
              </a:ext>
            </a:extLst>
          </p:cNvPr>
          <p:cNvSpPr txBox="1"/>
          <p:nvPr/>
        </p:nvSpPr>
        <p:spPr>
          <a:xfrm>
            <a:off x="6738543" y="3633643"/>
            <a:ext cx="11662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1300" dirty="0"/>
              <a:t>自設題目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DDBAB04D-0589-CE4F-B3DF-F709511D9242}"/>
              </a:ext>
            </a:extLst>
          </p:cNvPr>
          <p:cNvSpPr txBox="1"/>
          <p:nvPr/>
        </p:nvSpPr>
        <p:spPr>
          <a:xfrm>
            <a:off x="7073823" y="20624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346068C-7BA6-3C42-AC79-18478EE1BDCE}"/>
              </a:ext>
            </a:extLst>
          </p:cNvPr>
          <p:cNvSpPr txBox="1"/>
          <p:nvPr/>
        </p:nvSpPr>
        <p:spPr>
          <a:xfrm>
            <a:off x="6118783" y="237744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3E1F950-D70A-5E49-A433-72E61A035E57}"/>
              </a:ext>
            </a:extLst>
          </p:cNvPr>
          <p:cNvSpPr txBox="1"/>
          <p:nvPr/>
        </p:nvSpPr>
        <p:spPr>
          <a:xfrm>
            <a:off x="5539663" y="31800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7DB586B8-82BF-CA48-AE43-441A7B11DC38}"/>
              </a:ext>
            </a:extLst>
          </p:cNvPr>
          <p:cNvSpPr txBox="1"/>
          <p:nvPr/>
        </p:nvSpPr>
        <p:spPr>
          <a:xfrm>
            <a:off x="5539663" y="418592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1930FD3-0735-6246-A805-1EBC63F0B4C1}"/>
              </a:ext>
            </a:extLst>
          </p:cNvPr>
          <p:cNvSpPr txBox="1"/>
          <p:nvPr/>
        </p:nvSpPr>
        <p:spPr>
          <a:xfrm>
            <a:off x="6118783" y="497840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DA733C37-97E5-5D41-A5BE-E175BD6CFA26}"/>
              </a:ext>
            </a:extLst>
          </p:cNvPr>
          <p:cNvSpPr txBox="1"/>
          <p:nvPr/>
        </p:nvSpPr>
        <p:spPr>
          <a:xfrm>
            <a:off x="7073823" y="528320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D59A7687-BC4E-0647-AD0C-EDE517A4110E}"/>
              </a:ext>
            </a:extLst>
          </p:cNvPr>
          <p:cNvSpPr txBox="1"/>
          <p:nvPr/>
        </p:nvSpPr>
        <p:spPr>
          <a:xfrm>
            <a:off x="8028863" y="498856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E3488FD-1156-A640-BC3E-04B8FA5D7FC2}"/>
              </a:ext>
            </a:extLst>
          </p:cNvPr>
          <p:cNvSpPr txBox="1"/>
          <p:nvPr/>
        </p:nvSpPr>
        <p:spPr>
          <a:xfrm>
            <a:off x="8618143" y="417576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345121F-8262-844E-BBE4-613486AA38A3}"/>
              </a:ext>
            </a:extLst>
          </p:cNvPr>
          <p:cNvSpPr txBox="1"/>
          <p:nvPr/>
        </p:nvSpPr>
        <p:spPr>
          <a:xfrm>
            <a:off x="8618143" y="31800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C2ADF1D-48CD-CC42-B76C-B50D250481A5}"/>
              </a:ext>
            </a:extLst>
          </p:cNvPr>
          <p:cNvSpPr txBox="1"/>
          <p:nvPr/>
        </p:nvSpPr>
        <p:spPr>
          <a:xfrm>
            <a:off x="8039023" y="2367282"/>
            <a:ext cx="4648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HK" altLang="en-US" sz="700" dirty="0"/>
              <a:t>自設</a:t>
            </a:r>
          </a:p>
        </p:txBody>
      </p:sp>
      <p:pic>
        <p:nvPicPr>
          <p:cNvPr id="37" name="圖片 36">
            <a:extLst>
              <a:ext uri="{FF2B5EF4-FFF2-40B4-BE49-F238E27FC236}">
                <a16:creationId xmlns:a16="http://schemas.microsoft.com/office/drawing/2014/main" id="{77E22A36-34EF-AC47-BEFF-93478FFAB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745" y="648406"/>
            <a:ext cx="2333577" cy="891546"/>
          </a:xfrm>
          <a:prstGeom prst="rect">
            <a:avLst/>
          </a:prstGeom>
        </p:spPr>
      </p:pic>
      <p:sp>
        <p:nvSpPr>
          <p:cNvPr id="38" name="文字方塊 37">
            <a:extLst>
              <a:ext uri="{FF2B5EF4-FFF2-40B4-BE49-F238E27FC236}">
                <a16:creationId xmlns:a16="http://schemas.microsoft.com/office/drawing/2014/main" id="{66354CCF-08BF-FC48-8FCA-D01E16BD4007}"/>
              </a:ext>
            </a:extLst>
          </p:cNvPr>
          <p:cNvSpPr txBox="1"/>
          <p:nvPr/>
        </p:nvSpPr>
        <p:spPr>
          <a:xfrm>
            <a:off x="1577263" y="6228082"/>
            <a:ext cx="366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HK" altLang="en-US" dirty="0"/>
              <a:t>*</a:t>
            </a:r>
            <a:r>
              <a:rPr kumimoji="1" lang="en-US" altLang="zh-HK" dirty="0"/>
              <a:t> </a:t>
            </a:r>
            <a:r>
              <a:rPr kumimoji="1" lang="zh-HK" altLang="en-US" dirty="0"/>
              <a:t>此頁為自創題目卡牌</a:t>
            </a:r>
          </a:p>
        </p:txBody>
      </p:sp>
      <p:pic>
        <p:nvPicPr>
          <p:cNvPr id="40" name="圖片 39">
            <a:extLst>
              <a:ext uri="{FF2B5EF4-FFF2-40B4-BE49-F238E27FC236}">
                <a16:creationId xmlns:a16="http://schemas.microsoft.com/office/drawing/2014/main" id="{C6584CF0-081C-3F49-923D-93A365CF1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306" y="659797"/>
            <a:ext cx="4673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0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52</Words>
  <Application>Microsoft Macintosh PowerPoint</Application>
  <PresentationFormat>自訂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machai</dc:creator>
  <cp:lastModifiedBy>machai</cp:lastModifiedBy>
  <cp:revision>5</cp:revision>
  <cp:lastPrinted>2023-07-15T05:28:33Z</cp:lastPrinted>
  <dcterms:created xsi:type="dcterms:W3CDTF">2023-07-15T05:14:43Z</dcterms:created>
  <dcterms:modified xsi:type="dcterms:W3CDTF">2023-07-15T05:44:04Z</dcterms:modified>
</cp:coreProperties>
</file>